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5" r:id="rId7"/>
    <p:sldId id="260" r:id="rId8"/>
    <p:sldId id="259" r:id="rId9"/>
    <p:sldId id="263" r:id="rId10"/>
    <p:sldId id="266" r:id="rId11"/>
    <p:sldId id="275" r:id="rId12"/>
    <p:sldId id="277" r:id="rId13"/>
    <p:sldId id="278" r:id="rId14"/>
    <p:sldId id="276" r:id="rId15"/>
    <p:sldId id="273" r:id="rId16"/>
    <p:sldId id="274" r:id="rId17"/>
    <p:sldId id="267" r:id="rId18"/>
    <p:sldId id="268" r:id="rId19"/>
    <p:sldId id="269" r:id="rId20"/>
    <p:sldId id="270" r:id="rId21"/>
    <p:sldId id="271" r:id="rId22"/>
    <p:sldId id="279" r:id="rId23"/>
    <p:sldId id="27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FF89-39D5-F94A-9346-D735639C5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4C4B8-7424-8F46-A56B-AE76C857F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E8315-7970-5E49-8A52-9DB6E990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65AED-65AA-EC49-8CB7-D3FBE3F5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0F580-33C3-2C48-9F0C-694AA1C7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1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F0C4-8E2A-E348-B618-7344EEAC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A5C2B-34C8-1744-9053-BB430124C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4922-857B-9342-953E-D4BDEB9D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9C3C5-8426-C941-ABAA-5C1167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2C2EB-E713-9A45-A74D-0C868196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6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DBD71-398C-6A4E-89B5-24737071E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BA7FF-F535-1A49-A4EF-754529E87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E3352-9610-3B43-ACD4-B8AC4081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0B91B-53EF-AE4E-8CC4-A31E5FEA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62EB5-3951-784B-826F-C45C74C0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F299-CFA8-2448-B783-7F3520E9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6F87-9039-094D-8592-575786AB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8511D-F066-0B4B-9768-91F15925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BC57-DB35-EC49-BEBC-9D828BA7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BEDA-7062-4341-8EC8-F671EB95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8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A58F-6477-954C-9C64-5C52B273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3B16-AA64-B44B-80AE-30054479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ED55-6B97-1948-A737-893F0F38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5ADE-AAB8-A44A-B376-B5777E9D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6C9E-A241-6A48-9CBC-E2E3E8F3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9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90D8-60E8-1B40-A669-4CD28C30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2F1BB-CD77-4846-AABE-15B4BDD7F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171BF-6B39-6143-8AEC-BFA62E522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41186-F6EF-304E-A73C-650D643F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73FA0-AA64-2D4E-A556-AAAB3E26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AB5B9-537C-EB44-9782-F212A0B2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2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4EED-B715-1C44-8D4D-FEE51908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009A-042A-B84B-BBB1-27E29095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A497-5AB2-404F-896B-EC21D096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68DED-87F3-6D45-A953-2AF59BD6D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2DB2D-EE90-C147-9522-505ED9C96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8DB6-AA4A-C340-AC5E-E21F4F7E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0B001-A4CE-2445-AAE2-1DC4A00A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79645-3938-894C-A367-1858770E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B0A1-1630-3D41-BAA8-D82BEE6C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B2768-755A-E144-AE66-04A5158E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EDA1E-E34A-5449-A6EF-B93D4C67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F03F6-8BD9-B641-B135-3D554E8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4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B5DD1-070F-AB47-A171-72EE7DAF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7750B-2C76-584F-B668-1CEAF81A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E8C6A-8E75-8E47-986A-41256B91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B0E4-69C4-5A4C-9CFE-FD31A394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86FF-9B5A-5B4F-9AC7-74C79327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0C428-F844-704F-B0A4-EC91BFF6F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1F9BE-B150-7E48-8A6E-99BDDA8A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3C3B0-8E0E-C341-BB68-FAD4AD19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747AB-28A6-2344-86B7-7F6F113E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5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5762-873A-2141-BEE8-480C61D2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F1EF5-4C1B-EA48-AFA5-5CD64349A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E852E-3DB0-2E4D-AEFF-D81318CC8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FED35-4DCD-4E4F-BB40-09A17F9B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A4796-1DD3-C845-A50D-90B993D9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CC4B9-2398-3743-B3B2-5133E8E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3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53708-617D-3B48-B720-07D68973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6DE79-E24B-2548-B32B-7006108D6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FF388-2B2F-AF40-A668-FA827F344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BD7FC-29C5-B14E-BD65-742E2CA58DF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A88D-2700-8C42-81A3-3810E120F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3AC2B-284C-D640-99C3-C68D8F2BA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B339-08E9-9740-AEE0-079C2668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C5D2B-FCA3-AC48-BC2D-0E01C346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5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9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4DBE-CB93-694C-AD22-D166B7BC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7835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6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240BC-C28E-644C-BB19-8305B1DF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05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3EE9E-4F7F-7242-B825-70B041D1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6843" cy="400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3E6FA-0D24-B043-91F3-22B581D3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46" y="0"/>
            <a:ext cx="7261654" cy="61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A17EA-33E5-404C-9DCE-7E9B1563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558800"/>
            <a:ext cx="104521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77E17-D57F-C14D-8A1E-B533F21F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04850"/>
            <a:ext cx="8229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5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A096E-A5E7-814D-91AF-D22D8A41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39750"/>
            <a:ext cx="1040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2FD39-30A3-E74D-A278-75208D1F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2B54F-1495-D54B-9058-B3AC74C0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6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906E1-B093-A94C-9EBF-C96B5607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315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FA2DD-7CA3-D549-BDC2-1FC0DF8C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3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C53DC-680B-8F4B-943A-5B37277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793750"/>
            <a:ext cx="6870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F9041-88EF-714D-9A18-9C6CF09D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400050"/>
            <a:ext cx="107315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21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F0E27-0F19-DB48-8040-5DC2536B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" y="0"/>
            <a:ext cx="12189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2F62D-E30A-1A4B-8A1A-20E45075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482600"/>
            <a:ext cx="10426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4CF8A-E200-BE42-88E6-59A0E6CA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18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5516A-3D47-4443-BA66-552DC790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2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8D9C6-1451-354A-B562-A54AEF8E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80210-EDD3-8541-96B8-925D751E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3" y="0"/>
            <a:ext cx="6766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2CC77-B826-2F44-9716-640D2631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2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D0047-FD1C-DB47-B94C-14369472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67"/>
            <a:ext cx="736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5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25D5E-76BA-6544-AB7D-F6BFA9DD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3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7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Shreejit Verma</dc:creator>
  <cp:lastModifiedBy>Shreejit Verma</cp:lastModifiedBy>
  <cp:revision>2</cp:revision>
  <dcterms:created xsi:type="dcterms:W3CDTF">2019-09-08T16:58:39Z</dcterms:created>
  <dcterms:modified xsi:type="dcterms:W3CDTF">2019-09-08T17:08:32Z</dcterms:modified>
</cp:coreProperties>
</file>